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74" r:id="rId2"/>
    <p:sldId id="259" r:id="rId3"/>
    <p:sldId id="260" r:id="rId4"/>
    <p:sldId id="261" r:id="rId5"/>
    <p:sldId id="295" r:id="rId6"/>
    <p:sldId id="285" r:id="rId7"/>
    <p:sldId id="297" r:id="rId8"/>
    <p:sldId id="286" r:id="rId9"/>
    <p:sldId id="296" r:id="rId10"/>
    <p:sldId id="287" r:id="rId11"/>
    <p:sldId id="289" r:id="rId12"/>
    <p:sldId id="291" r:id="rId13"/>
    <p:sldId id="292" r:id="rId14"/>
    <p:sldId id="294" r:id="rId15"/>
    <p:sldId id="279" r:id="rId16"/>
  </p:sldIdLst>
  <p:sldSz cx="9144000" cy="5143500" type="screen16x9"/>
  <p:notesSz cx="6858000" cy="9144000"/>
  <p:embeddedFontLst>
    <p:embeddedFont>
      <p:font typeface="Dosis" charset="0"/>
      <p:regular r:id="rId18"/>
      <p:bold r:id="rId19"/>
    </p:embeddedFont>
    <p:embeddedFont>
      <p:font typeface="Cooper Black" pitchFamily="18" charset="0"/>
      <p:regular r:id="rId20"/>
    </p:embeddedFont>
    <p:embeddedFont>
      <p:font typeface="Roboto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CF78308-A3A0-4F0E-9AB2-8DCFCE0A5CC8}">
  <a:tblStyle styleId="{CCF78308-A3A0-4F0E-9AB2-8DCFCE0A5CC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="" xmlns:p14="http://schemas.microsoft.com/office/powerpoint/2010/main" val="33343294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3253702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3063542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1702519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2278684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="" xmlns:p14="http://schemas.microsoft.com/office/powerpoint/2010/main" val="2309766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22222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1025" y="-11025"/>
            <a:ext cx="9144000" cy="5143500"/>
          </a:xfrm>
          <a:prstGeom prst="rect">
            <a:avLst/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l" t="t" r="r" b="b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8700">
              <a:alpha val="8538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>
              <a:alpha val="17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Google Shape;13;p2"/>
          <p:cNvSpPr/>
          <p:nvPr/>
        </p:nvSpPr>
        <p:spPr>
          <a:xfrm flipH="1">
            <a:off x="1028475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238600" cy="4020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FF8700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l" t="t" r="r" b="b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FFFF">
              <a:alpha val="17690"/>
            </a:srgbClr>
          </a:solidFill>
          <a:ln>
            <a:noFill/>
          </a:ln>
        </p:spPr>
      </p:sp>
      <p:sp>
        <p:nvSpPr>
          <p:cNvPr id="17" name="Google Shape;17;p3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8" name="Google Shape;18;p3"/>
          <p:cNvSpPr/>
          <p:nvPr/>
        </p:nvSpPr>
        <p:spPr>
          <a:xfrm flipH="1">
            <a:off x="1028475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/>
          </p:nvPr>
        </p:nvSpPr>
        <p:spPr>
          <a:xfrm>
            <a:off x="1028475" y="2345350"/>
            <a:ext cx="522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1028475" y="3449650"/>
            <a:ext cx="5220000" cy="57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-44050" y="-38100"/>
            <a:ext cx="4139800" cy="5192625"/>
          </a:xfrm>
          <a:custGeom>
            <a:avLst/>
            <a:gdLst/>
            <a:ahLst/>
            <a:cxnLst/>
            <a:rect l="l" t="t" r="r" b="b"/>
            <a:pathLst>
              <a:path w="165592" h="207705" extrusionOk="0">
                <a:moveTo>
                  <a:pt x="165592" y="207264"/>
                </a:moveTo>
                <a:lnTo>
                  <a:pt x="58150" y="0"/>
                </a:lnTo>
                <a:lnTo>
                  <a:pt x="0" y="643"/>
                </a:lnTo>
                <a:lnTo>
                  <a:pt x="881" y="207705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23" name="Google Shape;23;p4"/>
          <p:cNvSpPr/>
          <p:nvPr/>
        </p:nvSpPr>
        <p:spPr>
          <a:xfrm flipH="1">
            <a:off x="-647600" y="-14750"/>
            <a:ext cx="24819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990375" y="1021950"/>
            <a:ext cx="7343100" cy="33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457200" rtl="0">
              <a:spcBef>
                <a:spcPts val="600"/>
              </a:spcBef>
              <a:spcAft>
                <a:spcPts val="0"/>
              </a:spcAft>
              <a:buSzPts val="3600"/>
              <a:buChar char="▸"/>
              <a:defRPr sz="3600" i="1"/>
            </a:lvl1pPr>
            <a:lvl2pPr marL="914400" lvl="1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4pPr>
            <a:lvl5pPr marL="2286000" lvl="4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5pPr>
            <a:lvl6pPr marL="2743200" lvl="5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6pPr>
            <a:lvl7pPr marL="3200400" lvl="6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7pPr>
            <a:lvl8pPr marL="3657600" lvl="7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8pPr>
            <a:lvl9pPr marL="4114800" lvl="8" indent="-45720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9pPr>
          </a:lstStyle>
          <a:p>
            <a:endParaRPr/>
          </a:p>
        </p:txBody>
      </p:sp>
      <p:sp>
        <p:nvSpPr>
          <p:cNvPr id="25" name="Google Shape;25;p4"/>
          <p:cNvSpPr txBox="1"/>
          <p:nvPr/>
        </p:nvSpPr>
        <p:spPr>
          <a:xfrm>
            <a:off x="-121150" y="-271850"/>
            <a:ext cx="19557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endParaRPr sz="15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" name="Google Shape;26;p4"/>
          <p:cNvSpPr/>
          <p:nvPr/>
        </p:nvSpPr>
        <p:spPr>
          <a:xfrm flipH="1">
            <a:off x="1440947" y="-14750"/>
            <a:ext cx="7458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 flipH="1">
            <a:off x="6957299" y="4394650"/>
            <a:ext cx="26439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/>
          <p:nvPr/>
        </p:nvSpPr>
        <p:spPr>
          <a:xfrm>
            <a:off x="6957475" y="4137550"/>
            <a:ext cx="21864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”</a:t>
            </a:r>
            <a:endParaRPr sz="15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9" name="Google Shape;29;p4"/>
          <p:cNvSpPr/>
          <p:nvPr/>
        </p:nvSpPr>
        <p:spPr>
          <a:xfrm flipH="1">
            <a:off x="6626547" y="4394650"/>
            <a:ext cx="7458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32" name="Google Shape;32;p5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▸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42" name="Google Shape;42;p6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1101375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▸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5004949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▸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83" name="Google Shape;83;p10"/>
          <p:cNvSpPr/>
          <p:nvPr/>
        </p:nvSpPr>
        <p:spPr>
          <a:xfrm flipH="1">
            <a:off x="742953" y="440630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0"/>
          <p:cNvSpPr/>
          <p:nvPr/>
        </p:nvSpPr>
        <p:spPr>
          <a:xfrm flipH="1">
            <a:off x="7861618" y="4406300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0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0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1"/>
          </p:nvPr>
        </p:nvSpPr>
        <p:spPr>
          <a:xfrm>
            <a:off x="1123950" y="4406300"/>
            <a:ext cx="67374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inverted">
  <p:cSld name="BLANK_1">
    <p:bg>
      <p:bgPr>
        <a:solidFill>
          <a:srgbClr val="22222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l" t="t" r="r" b="b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</p:sp>
      <p:sp>
        <p:nvSpPr>
          <p:cNvPr id="97" name="Google Shape;97;p12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2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2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8700"/>
              </a:buClr>
              <a:buSzPts val="3000"/>
              <a:buFont typeface="Roboto"/>
              <a:buChar char="▸"/>
              <a:defRPr sz="3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133350"/>
            <a:ext cx="5791200" cy="4267200"/>
          </a:xfrm>
        </p:spPr>
        <p:txBody>
          <a:bodyPr/>
          <a:lstStyle/>
          <a:p>
            <a:r>
              <a:rPr lang="en-US" sz="5400" b="1" dirty="0" smtClean="0"/>
              <a:t/>
            </a:r>
            <a:br>
              <a:rPr lang="en-US" sz="5400" b="1" dirty="0" smtClean="0"/>
            </a:br>
            <a:r>
              <a:rPr lang="en-US" sz="5400" b="1" dirty="0" smtClean="0"/>
              <a:t/>
            </a:r>
            <a:br>
              <a:rPr lang="en-US" sz="5400" b="1" dirty="0" smtClean="0"/>
            </a:br>
            <a:r>
              <a:rPr lang="en-US" sz="5400" b="1" dirty="0" smtClean="0"/>
              <a:t/>
            </a:r>
            <a:br>
              <a:rPr lang="en-US" sz="5400" b="1" dirty="0" smtClean="0"/>
            </a:br>
            <a:r>
              <a:rPr lang="en-US" sz="5400" b="1" dirty="0" smtClean="0"/>
              <a:t/>
            </a:r>
            <a:br>
              <a:rPr lang="en-US" sz="5400" b="1" dirty="0" smtClean="0"/>
            </a:br>
            <a:r>
              <a:rPr lang="en-US" sz="5400" b="1" dirty="0" smtClean="0"/>
              <a:t/>
            </a:r>
            <a:br>
              <a:rPr lang="en-US" sz="5400" b="1" dirty="0" smtClean="0"/>
            </a:br>
            <a:r>
              <a:rPr lang="en-US" sz="5400" b="1" dirty="0" smtClean="0"/>
              <a:t/>
            </a:r>
            <a:br>
              <a:rPr lang="en-US" sz="5400" b="1" dirty="0" smtClean="0"/>
            </a:br>
            <a:r>
              <a:rPr lang="en-US" sz="5400" b="1" dirty="0" smtClean="0"/>
              <a:t/>
            </a:r>
            <a:br>
              <a:rPr lang="en-US" sz="5400" b="1" dirty="0" smtClean="0"/>
            </a:br>
            <a:r>
              <a:rPr lang="en-US" sz="5400" b="1" dirty="0" smtClean="0"/>
              <a:t>An AI based</a:t>
            </a:r>
            <a:br>
              <a:rPr lang="en-US" sz="5400" b="1" dirty="0" smtClean="0"/>
            </a:br>
            <a:r>
              <a:rPr lang="en-US" sz="5400" b="1" dirty="0" smtClean="0"/>
              <a:t>SMART MIRROR</a:t>
            </a:r>
            <a:br>
              <a:rPr lang="en-US" sz="5400" b="1" dirty="0" smtClean="0"/>
            </a:br>
            <a:r>
              <a:rPr lang="en-US" sz="5400" b="1" dirty="0" smtClean="0"/>
              <a:t>for home automation</a:t>
            </a:r>
            <a:br>
              <a:rPr lang="en-US" sz="5400" b="1" dirty="0" smtClean="0"/>
            </a:b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172200" y="2190750"/>
            <a:ext cx="30005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oper Black" pitchFamily="18" charset="0"/>
              </a:rPr>
              <a:t> Guided by</a:t>
            </a:r>
          </a:p>
          <a:p>
            <a:endParaRPr lang="en-US" sz="1600" dirty="0" smtClean="0">
              <a:latin typeface="Cooper Black" pitchFamily="18" charset="0"/>
            </a:endParaRPr>
          </a:p>
          <a:p>
            <a:r>
              <a:rPr lang="en-US" sz="1600" dirty="0" smtClean="0">
                <a:latin typeface="Cooper Black" pitchFamily="18" charset="0"/>
              </a:rPr>
              <a:t>       LAKSHMINARAYAN .N</a:t>
            </a:r>
          </a:p>
          <a:p>
            <a:r>
              <a:rPr lang="en-US" sz="1600" dirty="0" smtClean="0">
                <a:latin typeface="Cooper Black" pitchFamily="18" charset="0"/>
              </a:rPr>
              <a:t>         Assistant  professor</a:t>
            </a:r>
          </a:p>
          <a:p>
            <a:r>
              <a:rPr lang="en-US" sz="1600" dirty="0" smtClean="0">
                <a:latin typeface="Cooper Black" pitchFamily="18" charset="0"/>
              </a:rPr>
              <a:t>            Dept of BCA </a:t>
            </a:r>
          </a:p>
          <a:p>
            <a:r>
              <a:rPr lang="en-US" sz="1600" dirty="0" smtClean="0">
                <a:latin typeface="Cooper Black" pitchFamily="18" charset="0"/>
              </a:rPr>
              <a:t> </a:t>
            </a:r>
            <a:r>
              <a:rPr lang="en-US" sz="1600" dirty="0" smtClean="0">
                <a:latin typeface="Cooper Black" pitchFamily="18" charset="0"/>
              </a:rPr>
              <a:t>            </a:t>
            </a:r>
            <a:r>
              <a:rPr lang="en-US" sz="1600" dirty="0" smtClean="0">
                <a:latin typeface="Cooper Black" pitchFamily="18" charset="0"/>
              </a:rPr>
              <a:t>VVFGC –Tumkur</a:t>
            </a:r>
            <a:endParaRPr lang="en-US" sz="1600" dirty="0">
              <a:latin typeface="Cooper Black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86400" y="984468"/>
            <a:ext cx="29302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oper Black" pitchFamily="18" charset="0"/>
              </a:rPr>
              <a:t>   Presented </a:t>
            </a:r>
            <a:r>
              <a:rPr lang="en-US" sz="1600" dirty="0" smtClean="0">
                <a:latin typeface="Cooper Black" pitchFamily="18" charset="0"/>
              </a:rPr>
              <a:t>by</a:t>
            </a:r>
          </a:p>
          <a:p>
            <a:endParaRPr lang="en-US" sz="1600" dirty="0" smtClean="0">
              <a:latin typeface="Cooper Black" pitchFamily="18" charset="0"/>
            </a:endParaRPr>
          </a:p>
          <a:p>
            <a:r>
              <a:rPr lang="en-US" sz="1600" dirty="0" smtClean="0">
                <a:latin typeface="Cooper Black" pitchFamily="18" charset="0"/>
              </a:rPr>
              <a:t>        NIROOP </a:t>
            </a:r>
            <a:r>
              <a:rPr lang="en-US" sz="1600" dirty="0" smtClean="0">
                <a:latin typeface="Cooper Black" pitchFamily="18" charset="0"/>
              </a:rPr>
              <a:t>.</a:t>
            </a:r>
            <a:r>
              <a:rPr lang="en-US" sz="1600" dirty="0" smtClean="0">
                <a:latin typeface="Cooper Black" pitchFamily="18" charset="0"/>
              </a:rPr>
              <a:t>B</a:t>
            </a:r>
            <a:endParaRPr lang="en-US" sz="1600" dirty="0" smtClean="0">
              <a:latin typeface="Cooper Black" pitchFamily="18" charset="0"/>
            </a:endParaRPr>
          </a:p>
          <a:p>
            <a:r>
              <a:rPr lang="en-US" sz="1600" dirty="0" smtClean="0">
                <a:latin typeface="Cooper Black" pitchFamily="18" charset="0"/>
              </a:rPr>
              <a:t>          MANJUNATHA </a:t>
            </a:r>
            <a:r>
              <a:rPr lang="en-US" sz="1600" dirty="0" smtClean="0">
                <a:latin typeface="Cooper Black" pitchFamily="18" charset="0"/>
              </a:rPr>
              <a:t>.P. R</a:t>
            </a:r>
          </a:p>
          <a:p>
            <a:endParaRPr lang="en-US" sz="1600" dirty="0" smtClean="0">
              <a:latin typeface="Cooper Black" pitchFamily="18" charset="0"/>
            </a:endParaRPr>
          </a:p>
          <a:p>
            <a:endParaRPr lang="en-US" sz="1600" dirty="0" smtClean="0">
              <a:latin typeface="Cooper Black" pitchFamily="18" charset="0"/>
            </a:endParaRPr>
          </a:p>
          <a:p>
            <a:endParaRPr lang="en-US" sz="1600" dirty="0" smtClean="0">
              <a:latin typeface="Cooper Black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2400" y="4476750"/>
            <a:ext cx="883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92D050"/>
                </a:solidFill>
                <a:latin typeface="Dosis" charset="0"/>
              </a:rPr>
              <a:t>YOUR REFLECTION IS NOT THE LIMIT !</a:t>
            </a:r>
            <a:endParaRPr lang="en-US" sz="2800" b="1" dirty="0">
              <a:solidFill>
                <a:srgbClr val="92D050"/>
              </a:solidFill>
              <a:latin typeface="Dosis" charset="0"/>
            </a:endParaRPr>
          </a:p>
        </p:txBody>
      </p:sp>
      <p:pic>
        <p:nvPicPr>
          <p:cNvPr id="8" name="Picture 7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-933450"/>
            <a:ext cx="3636226" cy="40386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Continue..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1219201" y="1311550"/>
            <a:ext cx="3733800" cy="3537900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If smart homes are constructed in large scale the ideology of smart city of our PM can be achieved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en"/>
          </a:p>
        </p:txBody>
      </p:sp>
      <p:pic>
        <p:nvPicPr>
          <p:cNvPr id="3074" name="Picture 2" descr="C:\Users\niroop\Desktop\Smart-City-3-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53000" y="1276350"/>
            <a:ext cx="4191000" cy="3276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1201222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 scope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047750"/>
            <a:ext cx="7467599" cy="35379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Growing priority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Alternate for a traditional mirror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Effortless experience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 Provides comfortable lifestyle 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Creates opportunities to manufacturers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5037103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1374" y="1311550"/>
            <a:ext cx="7814025" cy="3537900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Can be implemented in :</a:t>
            </a:r>
          </a:p>
          <a:p>
            <a:r>
              <a:rPr lang="en-US" dirty="0" smtClean="0"/>
              <a:t>Shopping  malls</a:t>
            </a:r>
          </a:p>
          <a:p>
            <a:r>
              <a:rPr lang="en-US" dirty="0" smtClean="0"/>
              <a:t>Hospitals</a:t>
            </a:r>
          </a:p>
          <a:p>
            <a:r>
              <a:rPr lang="en-US" dirty="0" smtClean="0"/>
              <a:t>Railway stations</a:t>
            </a:r>
          </a:p>
          <a:p>
            <a:r>
              <a:rPr lang="en-US" dirty="0" smtClean="0"/>
              <a:t>Airports</a:t>
            </a:r>
          </a:p>
          <a:p>
            <a:r>
              <a:rPr lang="en-US" dirty="0" smtClean="0"/>
              <a:t>People gathering places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31574566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Scope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276350"/>
            <a:ext cx="3681900" cy="3657600"/>
          </a:xfrm>
        </p:spPr>
        <p:txBody>
          <a:bodyPr/>
          <a:lstStyle/>
          <a:p>
            <a:r>
              <a:rPr lang="en-US" dirty="0" smtClean="0"/>
              <a:t>Person detection</a:t>
            </a:r>
          </a:p>
          <a:p>
            <a:r>
              <a:rPr lang="en-US" dirty="0" smtClean="0"/>
              <a:t>Social media</a:t>
            </a:r>
          </a:p>
          <a:p>
            <a:r>
              <a:rPr lang="en-US" dirty="0" smtClean="0"/>
              <a:t>Delivery tracking information</a:t>
            </a:r>
          </a:p>
          <a:p>
            <a:r>
              <a:rPr lang="en-US" dirty="0" smtClean="0"/>
              <a:t>Make-up tutorial and simulation</a:t>
            </a:r>
          </a:p>
          <a:p>
            <a:r>
              <a:rPr lang="en-US" dirty="0" smtClean="0"/>
              <a:t>Blends with interior design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en"/>
          </a:p>
        </p:txBody>
      </p:sp>
      <p:pic>
        <p:nvPicPr>
          <p:cNvPr id="5122" name="Picture 2" descr="C:\Users\niroop\Desktop\diy-magic-mirror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00600" y="1428750"/>
            <a:ext cx="4343400" cy="28965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828132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33550"/>
            <a:ext cx="7814025" cy="2438400"/>
          </a:xfrm>
        </p:spPr>
        <p:txBody>
          <a:bodyPr/>
          <a:lstStyle/>
          <a:p>
            <a:pPr algn="just">
              <a:buNone/>
            </a:pPr>
            <a:r>
              <a:rPr lang="en-US" dirty="0" smtClean="0"/>
              <a:t>Smart mirrors are part of an optimistic vision that imagines a world where screens and data are everywhere, ready to feed you whatever information you need at a moment’s notice.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en"/>
          </a:p>
        </p:txBody>
      </p:sp>
    </p:spTree>
    <p:extLst>
      <p:ext uri="{BB962C8B-B14F-4D97-AF65-F5344CB8AC3E}">
        <p14:creationId xmlns="" xmlns:p14="http://schemas.microsoft.com/office/powerpoint/2010/main" val="5199914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6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/>
          </a:p>
        </p:txBody>
      </p:sp>
      <p:sp>
        <p:nvSpPr>
          <p:cNvPr id="305" name="Google Shape;305;p36"/>
          <p:cNvSpPr txBox="1">
            <a:spLocks noGrp="1"/>
          </p:cNvSpPr>
          <p:nvPr>
            <p:ph type="ctrTitle" idx="4294967295"/>
          </p:nvPr>
        </p:nvSpPr>
        <p:spPr>
          <a:xfrm>
            <a:off x="1676400" y="742950"/>
            <a:ext cx="6672600" cy="22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>
                <a:solidFill>
                  <a:srgbClr val="FF8700"/>
                </a:solidFill>
              </a:rPr>
              <a:t>THANK YOU</a:t>
            </a:r>
            <a:endParaRPr sz="6000">
              <a:solidFill>
                <a:srgbClr val="FF87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>
            <a:spLocks noGrp="1"/>
          </p:cNvSpPr>
          <p:nvPr>
            <p:ph type="ctrTitle"/>
          </p:nvPr>
        </p:nvSpPr>
        <p:spPr>
          <a:xfrm>
            <a:off x="1012208" y="1352550"/>
            <a:ext cx="5753325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What is Smart Mirror ?</a:t>
            </a:r>
            <a:endParaRPr dirty="0"/>
          </a:p>
        </p:txBody>
      </p:sp>
      <p:sp>
        <p:nvSpPr>
          <p:cNvPr id="129" name="Google Shape;129;p16"/>
          <p:cNvSpPr txBox="1">
            <a:spLocks noGrp="1"/>
          </p:cNvSpPr>
          <p:nvPr>
            <p:ph type="sldNum" idx="4294967295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>
            <a:spLocks noGrp="1"/>
          </p:cNvSpPr>
          <p:nvPr>
            <p:ph type="body" idx="1"/>
          </p:nvPr>
        </p:nvSpPr>
        <p:spPr>
          <a:xfrm>
            <a:off x="990375" y="1021950"/>
            <a:ext cx="7343100" cy="33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None/>
            </a:pPr>
            <a:r>
              <a:rPr lang="en-US" b="1" dirty="0" smtClean="0"/>
              <a:t>An innovative framework used to convert a normal utility mirror into a smart interactive device.</a:t>
            </a:r>
            <a:endParaRPr lang="en-US" b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Why Smart Mirror ?</a:t>
            </a:r>
            <a:endParaRPr/>
          </a:p>
        </p:txBody>
      </p:sp>
      <p:sp>
        <p:nvSpPr>
          <p:cNvPr id="140" name="Google Shape;140;p18"/>
          <p:cNvSpPr txBox="1">
            <a:spLocks noGrp="1"/>
          </p:cNvSpPr>
          <p:nvPr>
            <p:ph type="body" idx="1"/>
          </p:nvPr>
        </p:nvSpPr>
        <p:spPr>
          <a:xfrm>
            <a:off x="1104900" y="1123950"/>
            <a:ext cx="7581900" cy="3801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▸"/>
            </a:pPr>
            <a:r>
              <a:rPr lang="en" sz="2600" dirty="0" smtClean="0"/>
              <a:t>You know the feeling…</a:t>
            </a:r>
          </a:p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▸"/>
            </a:pPr>
            <a:r>
              <a:rPr lang="en" sz="2600" dirty="0" smtClean="0"/>
              <a:t>Morning Rush</a:t>
            </a:r>
          </a:p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▸"/>
            </a:pPr>
            <a:r>
              <a:rPr lang="en" sz="2600" dirty="0" smtClean="0"/>
              <a:t>No time to check weather,traffic,latest news</a:t>
            </a:r>
          </a:p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▸"/>
            </a:pPr>
            <a:r>
              <a:rPr lang="en" sz="2600" dirty="0" smtClean="0"/>
              <a:t>The average person spends between 10-45 min everyday in front of a mirror</a:t>
            </a:r>
          </a:p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▸"/>
            </a:pPr>
            <a:r>
              <a:rPr lang="en-US" sz="2600" dirty="0" smtClean="0"/>
              <a:t>L</a:t>
            </a:r>
            <a:r>
              <a:rPr lang="en" sz="2600" dirty="0" smtClean="0"/>
              <a:t>ooking up information costs time. Getting ready for work takes time. Why not combine them?</a:t>
            </a:r>
          </a:p>
        </p:txBody>
      </p:sp>
      <p:sp>
        <p:nvSpPr>
          <p:cNvPr id="141" name="Google Shape;141;p1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Prototype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en"/>
          </a:p>
        </p:txBody>
      </p:sp>
      <p:pic>
        <p:nvPicPr>
          <p:cNvPr id="5" name="Picture 4" descr="IMG_20180830_144325-01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552" y="1047750"/>
            <a:ext cx="3043448" cy="3505200"/>
          </a:xfrm>
          <a:prstGeom prst="rect">
            <a:avLst/>
          </a:prstGeom>
        </p:spPr>
      </p:pic>
      <p:pic>
        <p:nvPicPr>
          <p:cNvPr id="6" name="Picture 5" descr="IMG_20180830_135044-01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6759" y="1047750"/>
            <a:ext cx="3030041" cy="35052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>
            <a:spLocks noGrp="1"/>
          </p:cNvSpPr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Features</a:t>
            </a:r>
            <a:endParaRPr dirty="0"/>
          </a:p>
        </p:txBody>
      </p:sp>
      <p:sp>
        <p:nvSpPr>
          <p:cNvPr id="114" name="Google Shape;114;p1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  <p:sp>
        <p:nvSpPr>
          <p:cNvPr id="9" name="Text Placeholder 8"/>
          <p:cNvSpPr>
            <a:spLocks noGrp="1"/>
          </p:cNvSpPr>
          <p:nvPr>
            <p:ph type="body" idx="2"/>
          </p:nvPr>
        </p:nvSpPr>
        <p:spPr>
          <a:xfrm>
            <a:off x="838200" y="1200150"/>
            <a:ext cx="7848649" cy="35379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Connected to the internet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Date and Time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Weather,  news and traffic information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Voice </a:t>
            </a:r>
            <a:r>
              <a:rPr lang="en-US" dirty="0"/>
              <a:t>recognition</a:t>
            </a:r>
          </a:p>
          <a:p>
            <a:pPr>
              <a:lnSpc>
                <a:spcPct val="150000"/>
              </a:lnSpc>
            </a:pPr>
            <a:r>
              <a:rPr lang="en-US" dirty="0"/>
              <a:t>Voice commands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35446635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en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57600" y="2038350"/>
            <a:ext cx="1752600" cy="1143000"/>
          </a:xfrm>
          <a:prstGeom prst="rect">
            <a:avLst/>
          </a:prstGeom>
          <a:noFill/>
        </p:spPr>
      </p:pic>
      <p:pic>
        <p:nvPicPr>
          <p:cNvPr id="2052" name="Picture 4" descr="Related imag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0" y="1123949"/>
            <a:ext cx="1295400" cy="1295401"/>
          </a:xfrm>
          <a:prstGeom prst="rect">
            <a:avLst/>
          </a:prstGeom>
          <a:noFill/>
        </p:spPr>
      </p:pic>
      <p:pic>
        <p:nvPicPr>
          <p:cNvPr id="2054" name="Picture 6" descr="Image result for alexa logo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666875" y="895350"/>
            <a:ext cx="1914525" cy="1752600"/>
          </a:xfrm>
          <a:prstGeom prst="rect">
            <a:avLst/>
          </a:prstGeom>
          <a:noFill/>
        </p:spPr>
      </p:pic>
      <p:pic>
        <p:nvPicPr>
          <p:cNvPr id="2056" name="Picture 8" descr="Related image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115050" y="3257550"/>
            <a:ext cx="971550" cy="971550"/>
          </a:xfrm>
          <a:prstGeom prst="rect">
            <a:avLst/>
          </a:prstGeom>
          <a:noFill/>
        </p:spPr>
      </p:pic>
      <p:pic>
        <p:nvPicPr>
          <p:cNvPr id="2058" name="Picture 10" descr="Related image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2057400" y="3257550"/>
            <a:ext cx="990600" cy="990600"/>
          </a:xfrm>
          <a:prstGeom prst="rect">
            <a:avLst/>
          </a:prstGeom>
          <a:noFill/>
        </p:spPr>
      </p:pic>
      <p:cxnSp>
        <p:nvCxnSpPr>
          <p:cNvPr id="31" name="Elbow Connector 30"/>
          <p:cNvCxnSpPr/>
          <p:nvPr/>
        </p:nvCxnSpPr>
        <p:spPr>
          <a:xfrm>
            <a:off x="4724400" y="2724150"/>
            <a:ext cx="1371600" cy="11430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/>
          <p:nvPr/>
        </p:nvCxnSpPr>
        <p:spPr>
          <a:xfrm rot="10800000" flipV="1">
            <a:off x="3048000" y="2724148"/>
            <a:ext cx="1295400" cy="114300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/>
          <p:nvPr/>
        </p:nvCxnSpPr>
        <p:spPr>
          <a:xfrm flipV="1">
            <a:off x="4800600" y="1657350"/>
            <a:ext cx="1295400" cy="8001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/>
          <p:nvPr/>
        </p:nvCxnSpPr>
        <p:spPr>
          <a:xfrm rot="10800000">
            <a:off x="3124200" y="1657350"/>
            <a:ext cx="1143000" cy="8382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Home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457201" y="1047750"/>
            <a:ext cx="4648200" cy="3810000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A smart home is a home that has highly advanced automated systems to control and monitor any function of a house like…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lang="e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53000" y="1047750"/>
            <a:ext cx="41910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9186662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Home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Lighting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Temperature control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Security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Widow and door operations</a:t>
            </a:r>
          </a:p>
          <a:p>
            <a:pPr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en"/>
          </a:p>
        </p:txBody>
      </p:sp>
      <p:pic>
        <p:nvPicPr>
          <p:cNvPr id="2050" name="Picture 2" descr="C:\Users\niroop\Desktop\Aerial+Smart+Hom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00600" y="1123950"/>
            <a:ext cx="4343400" cy="3810000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lliam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282</Words>
  <Application>Microsoft Office PowerPoint</Application>
  <PresentationFormat>On-screen Show (16:9)</PresentationFormat>
  <Paragraphs>76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Dosis</vt:lpstr>
      <vt:lpstr>Cooper Black</vt:lpstr>
      <vt:lpstr>Roboto</vt:lpstr>
      <vt:lpstr>William template</vt:lpstr>
      <vt:lpstr>       An AI based SMART MIRROR for home automation </vt:lpstr>
      <vt:lpstr> What is Smart Mirror ?</vt:lpstr>
      <vt:lpstr>Slide 3</vt:lpstr>
      <vt:lpstr>Why Smart Mirror ?</vt:lpstr>
      <vt:lpstr> Prototype </vt:lpstr>
      <vt:lpstr>Features</vt:lpstr>
      <vt:lpstr>Hardware</vt:lpstr>
      <vt:lpstr>Smart Home</vt:lpstr>
      <vt:lpstr>Smart Home</vt:lpstr>
      <vt:lpstr>Continue..</vt:lpstr>
      <vt:lpstr>Market scope </vt:lpstr>
      <vt:lpstr>Implementations</vt:lpstr>
      <vt:lpstr>Future Scope</vt:lpstr>
      <vt:lpstr>Conclusion 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MIRROR</dc:title>
  <dc:creator>Niroop .</dc:creator>
  <cp:lastModifiedBy>Niroop .</cp:lastModifiedBy>
  <cp:revision>40</cp:revision>
  <dcterms:modified xsi:type="dcterms:W3CDTF">2018-08-30T10:26:16Z</dcterms:modified>
</cp:coreProperties>
</file>